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BB7B5-3F8E-4CD6-9FFF-7A7698B1615D}" v="61" dt="2025-12-01T12:59:01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16" autoAdjust="0"/>
  </p:normalViewPr>
  <p:slideViewPr>
    <p:cSldViewPr snapToGrid="0">
      <p:cViewPr varScale="1">
        <p:scale>
          <a:sx n="76" d="100"/>
          <a:sy n="76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undo custSel addSld delSld modSld">
      <pc:chgData name="Fares Makki" userId="d0c14dd2-ce13-49c4-820b-c6a5e60d5a8d" providerId="ADAL" clId="{190E5BF9-DA56-4E89-A802-847FC911DCEB}" dt="2025-12-01T13:02:04.579" v="4364" actId="20577"/>
      <pc:docMkLst>
        <pc:docMk/>
      </pc:docMkLst>
      <pc:sldChg chg="modSp new mod">
        <pc:chgData name="Fares Makki" userId="d0c14dd2-ce13-49c4-820b-c6a5e60d5a8d" providerId="ADAL" clId="{190E5BF9-DA56-4E89-A802-847FC911DCEB}" dt="2025-11-28T09:54:45.547" v="198" actId="20577"/>
        <pc:sldMkLst>
          <pc:docMk/>
          <pc:sldMk cId="1546675492" sldId="257"/>
        </pc:sldMkLst>
        <pc:spChg chg="mod">
          <ac:chgData name="Fares Makki" userId="d0c14dd2-ce13-49c4-820b-c6a5e60d5a8d" providerId="ADAL" clId="{190E5BF9-DA56-4E89-A802-847FC911DCEB}" dt="2025-11-28T09:53:16.727" v="14" actId="20577"/>
          <ac:spMkLst>
            <pc:docMk/>
            <pc:sldMk cId="1546675492" sldId="257"/>
            <ac:spMk id="2" creationId="{594A3097-F855-B9E8-2F10-E11EFA880D58}"/>
          </ac:spMkLst>
        </pc:spChg>
        <pc:spChg chg="mod">
          <ac:chgData name="Fares Makki" userId="d0c14dd2-ce13-49c4-820b-c6a5e60d5a8d" providerId="ADAL" clId="{190E5BF9-DA56-4E89-A802-847FC911DCEB}" dt="2025-11-28T09:54:45.547" v="198" actId="20577"/>
          <ac:spMkLst>
            <pc:docMk/>
            <pc:sldMk cId="1546675492" sldId="257"/>
            <ac:spMk id="3" creationId="{DD1E05F9-5935-1B4B-78B9-03F5A8001599}"/>
          </ac:spMkLst>
        </pc:spChg>
      </pc:sldChg>
      <pc:sldChg chg="addSp modSp new mod">
        <pc:chgData name="Fares Makki" userId="d0c14dd2-ce13-49c4-820b-c6a5e60d5a8d" providerId="ADAL" clId="{190E5BF9-DA56-4E89-A802-847FC911DCEB}" dt="2025-12-01T10:02:33.527" v="844" actId="20577"/>
        <pc:sldMkLst>
          <pc:docMk/>
          <pc:sldMk cId="4169841894" sldId="258"/>
        </pc:sldMkLst>
        <pc:spChg chg="mod">
          <ac:chgData name="Fares Makki" userId="d0c14dd2-ce13-49c4-820b-c6a5e60d5a8d" providerId="ADAL" clId="{190E5BF9-DA56-4E89-A802-847FC911DCEB}" dt="2025-11-28T09:54:52.713" v="206" actId="20577"/>
          <ac:spMkLst>
            <pc:docMk/>
            <pc:sldMk cId="4169841894" sldId="258"/>
            <ac:spMk id="2" creationId="{E8C53A54-5F81-E170-431C-05665D347F8A}"/>
          </ac:spMkLst>
        </pc:spChg>
        <pc:spChg chg="mod">
          <ac:chgData name="Fares Makki" userId="d0c14dd2-ce13-49c4-820b-c6a5e60d5a8d" providerId="ADAL" clId="{190E5BF9-DA56-4E89-A802-847FC911DCEB}" dt="2025-12-01T10:02:33.527" v="844" actId="20577"/>
          <ac:spMkLst>
            <pc:docMk/>
            <pc:sldMk cId="4169841894" sldId="258"/>
            <ac:spMk id="3" creationId="{CEDCA111-3EF4-A45E-D6BA-E98969D6E556}"/>
          </ac:spMkLst>
        </pc:spChg>
        <pc:picChg chg="add mod">
          <ac:chgData name="Fares Makki" userId="d0c14dd2-ce13-49c4-820b-c6a5e60d5a8d" providerId="ADAL" clId="{190E5BF9-DA56-4E89-A802-847FC911DCEB}" dt="2025-12-01T09:23:29.160" v="355" actId="14100"/>
          <ac:picMkLst>
            <pc:docMk/>
            <pc:sldMk cId="4169841894" sldId="258"/>
            <ac:picMk id="1026" creationId="{F02D75EC-C649-32E4-1072-ACF342B5B9AA}"/>
          </ac:picMkLst>
        </pc:picChg>
      </pc:sldChg>
      <pc:sldChg chg="addSp modSp new mod">
        <pc:chgData name="Fares Makki" userId="d0c14dd2-ce13-49c4-820b-c6a5e60d5a8d" providerId="ADAL" clId="{190E5BF9-DA56-4E89-A802-847FC911DCEB}" dt="2025-12-01T09:55:14.698" v="566" actId="1076"/>
        <pc:sldMkLst>
          <pc:docMk/>
          <pc:sldMk cId="2502360188" sldId="259"/>
        </pc:sldMkLst>
        <pc:spChg chg="mod">
          <ac:chgData name="Fares Makki" userId="d0c14dd2-ce13-49c4-820b-c6a5e60d5a8d" providerId="ADAL" clId="{190E5BF9-DA56-4E89-A802-847FC911DCEB}" dt="2025-12-01T09:24:24.199" v="397" actId="20577"/>
          <ac:spMkLst>
            <pc:docMk/>
            <pc:sldMk cId="2502360188" sldId="259"/>
            <ac:spMk id="2" creationId="{2E121221-94A1-A406-041E-793242E7556F}"/>
          </ac:spMkLst>
        </pc:spChg>
        <pc:spChg chg="mod">
          <ac:chgData name="Fares Makki" userId="d0c14dd2-ce13-49c4-820b-c6a5e60d5a8d" providerId="ADAL" clId="{190E5BF9-DA56-4E89-A802-847FC911DCEB}" dt="2025-12-01T09:53:45.528" v="547" actId="14100"/>
          <ac:spMkLst>
            <pc:docMk/>
            <pc:sldMk cId="2502360188" sldId="259"/>
            <ac:spMk id="3" creationId="{2E7A94FB-82D4-D345-2716-B405B5491CB1}"/>
          </ac:spMkLst>
        </pc:spChg>
        <pc:picChg chg="add mod">
          <ac:chgData name="Fares Makki" userId="d0c14dd2-ce13-49c4-820b-c6a5e60d5a8d" providerId="ADAL" clId="{190E5BF9-DA56-4E89-A802-847FC911DCEB}" dt="2025-12-01T09:55:05.267" v="562" actId="1076"/>
          <ac:picMkLst>
            <pc:docMk/>
            <pc:sldMk cId="2502360188" sldId="259"/>
            <ac:picMk id="2050" creationId="{2D72BED5-CD34-FB25-C1B2-465D23DB91E8}"/>
          </ac:picMkLst>
        </pc:picChg>
        <pc:picChg chg="add mod">
          <ac:chgData name="Fares Makki" userId="d0c14dd2-ce13-49c4-820b-c6a5e60d5a8d" providerId="ADAL" clId="{190E5BF9-DA56-4E89-A802-847FC911DCEB}" dt="2025-12-01T09:55:14.698" v="566" actId="1076"/>
          <ac:picMkLst>
            <pc:docMk/>
            <pc:sldMk cId="2502360188" sldId="259"/>
            <ac:picMk id="2052" creationId="{04202D1F-B2CD-212E-A51E-B26ED70FCA46}"/>
          </ac:picMkLst>
        </pc:picChg>
      </pc:sldChg>
      <pc:sldChg chg="addSp modSp new mod">
        <pc:chgData name="Fares Makki" userId="d0c14dd2-ce13-49c4-820b-c6a5e60d5a8d" providerId="ADAL" clId="{190E5BF9-DA56-4E89-A802-847FC911DCEB}" dt="2025-12-01T10:03:39.217" v="915" actId="20577"/>
        <pc:sldMkLst>
          <pc:docMk/>
          <pc:sldMk cId="2915795740" sldId="260"/>
        </pc:sldMkLst>
        <pc:spChg chg="mod">
          <ac:chgData name="Fares Makki" userId="d0c14dd2-ce13-49c4-820b-c6a5e60d5a8d" providerId="ADAL" clId="{190E5BF9-DA56-4E89-A802-847FC911DCEB}" dt="2025-12-01T09:54:23.555" v="561" actId="20577"/>
          <ac:spMkLst>
            <pc:docMk/>
            <pc:sldMk cId="2915795740" sldId="260"/>
            <ac:spMk id="2" creationId="{3F4D0340-064F-0DBC-BC33-6EC64AE4D135}"/>
          </ac:spMkLst>
        </pc:spChg>
        <pc:spChg chg="mod">
          <ac:chgData name="Fares Makki" userId="d0c14dd2-ce13-49c4-820b-c6a5e60d5a8d" providerId="ADAL" clId="{190E5BF9-DA56-4E89-A802-847FC911DCEB}" dt="2025-12-01T10:03:39.217" v="915" actId="20577"/>
          <ac:spMkLst>
            <pc:docMk/>
            <pc:sldMk cId="2915795740" sldId="260"/>
            <ac:spMk id="3" creationId="{84CEE516-2786-83C6-AB98-3D63D35F2753}"/>
          </ac:spMkLst>
        </pc:spChg>
        <pc:picChg chg="add mod">
          <ac:chgData name="Fares Makki" userId="d0c14dd2-ce13-49c4-820b-c6a5e60d5a8d" providerId="ADAL" clId="{190E5BF9-DA56-4E89-A802-847FC911DCEB}" dt="2025-12-01T09:57:49.342" v="771" actId="1076"/>
          <ac:picMkLst>
            <pc:docMk/>
            <pc:sldMk cId="2915795740" sldId="260"/>
            <ac:picMk id="3074" creationId="{2FA78974-F596-BBCE-6B17-2699D7A31203}"/>
          </ac:picMkLst>
        </pc:picChg>
      </pc:sldChg>
      <pc:sldChg chg="addSp delSp modSp new mod modClrScheme chgLayout">
        <pc:chgData name="Fares Makki" userId="d0c14dd2-ce13-49c4-820b-c6a5e60d5a8d" providerId="ADAL" clId="{190E5BF9-DA56-4E89-A802-847FC911DCEB}" dt="2025-12-01T10:02:21.124" v="831" actId="20577"/>
        <pc:sldMkLst>
          <pc:docMk/>
          <pc:sldMk cId="794300014" sldId="261"/>
        </pc:sldMkLst>
        <pc:spChg chg="del mod ord">
          <ac:chgData name="Fares Makki" userId="d0c14dd2-ce13-49c4-820b-c6a5e60d5a8d" providerId="ADAL" clId="{190E5BF9-DA56-4E89-A802-847FC911DCEB}" dt="2025-12-01T10:02:18.761" v="823" actId="700"/>
          <ac:spMkLst>
            <pc:docMk/>
            <pc:sldMk cId="794300014" sldId="261"/>
            <ac:spMk id="2" creationId="{6E242873-B4B2-25B1-ABD0-A65259FB13DD}"/>
          </ac:spMkLst>
        </pc:spChg>
        <pc:spChg chg="del mod ord">
          <ac:chgData name="Fares Makki" userId="d0c14dd2-ce13-49c4-820b-c6a5e60d5a8d" providerId="ADAL" clId="{190E5BF9-DA56-4E89-A802-847FC911DCEB}" dt="2025-12-01T10:02:18.761" v="823" actId="700"/>
          <ac:spMkLst>
            <pc:docMk/>
            <pc:sldMk cId="794300014" sldId="261"/>
            <ac:spMk id="3" creationId="{E606F79F-7565-5150-5BA8-79E158D31A2E}"/>
          </ac:spMkLst>
        </pc:spChg>
        <pc:spChg chg="add mod ord">
          <ac:chgData name="Fares Makki" userId="d0c14dd2-ce13-49c4-820b-c6a5e60d5a8d" providerId="ADAL" clId="{190E5BF9-DA56-4E89-A802-847FC911DCEB}" dt="2025-12-01T10:02:21.124" v="831" actId="20577"/>
          <ac:spMkLst>
            <pc:docMk/>
            <pc:sldMk cId="794300014" sldId="261"/>
            <ac:spMk id="4" creationId="{71A7F278-4384-EB02-AC78-A2D71E5E3B6A}"/>
          </ac:spMkLst>
        </pc:spChg>
        <pc:spChg chg="add mod ord">
          <ac:chgData name="Fares Makki" userId="d0c14dd2-ce13-49c4-820b-c6a5e60d5a8d" providerId="ADAL" clId="{190E5BF9-DA56-4E89-A802-847FC911DCEB}" dt="2025-12-01T10:02:18.761" v="823" actId="700"/>
          <ac:spMkLst>
            <pc:docMk/>
            <pc:sldMk cId="794300014" sldId="261"/>
            <ac:spMk id="5" creationId="{42243B1B-5911-6284-56D7-985F8A78C87C}"/>
          </ac:spMkLst>
        </pc:spChg>
      </pc:sldChg>
      <pc:sldChg chg="addSp delSp modSp new mod">
        <pc:chgData name="Fares Makki" userId="d0c14dd2-ce13-49c4-820b-c6a5e60d5a8d" providerId="ADAL" clId="{190E5BF9-DA56-4E89-A802-847FC911DCEB}" dt="2025-12-01T10:04:56.401" v="950" actId="478"/>
        <pc:sldMkLst>
          <pc:docMk/>
          <pc:sldMk cId="1788851192" sldId="262"/>
        </pc:sldMkLst>
        <pc:spChg chg="del mod">
          <ac:chgData name="Fares Makki" userId="d0c14dd2-ce13-49c4-820b-c6a5e60d5a8d" providerId="ADAL" clId="{190E5BF9-DA56-4E89-A802-847FC911DCEB}" dt="2025-12-01T10:04:43.247" v="947" actId="478"/>
          <ac:spMkLst>
            <pc:docMk/>
            <pc:sldMk cId="1788851192" sldId="262"/>
            <ac:spMk id="2" creationId="{B5F662D3-C1CC-9300-AB0D-9E7E890500A2}"/>
          </ac:spMkLst>
        </pc:spChg>
        <pc:spChg chg="add del mod">
          <ac:chgData name="Fares Makki" userId="d0c14dd2-ce13-49c4-820b-c6a5e60d5a8d" providerId="ADAL" clId="{190E5BF9-DA56-4E89-A802-847FC911DCEB}" dt="2025-12-01T10:04:56.401" v="950" actId="478"/>
          <ac:spMkLst>
            <pc:docMk/>
            <pc:sldMk cId="1788851192" sldId="262"/>
            <ac:spMk id="5" creationId="{BB3BC060-F1E1-D386-A39F-4F3B7BE10FEF}"/>
          </ac:spMkLst>
        </pc:spChg>
        <pc:picChg chg="add mod">
          <ac:chgData name="Fares Makki" userId="d0c14dd2-ce13-49c4-820b-c6a5e60d5a8d" providerId="ADAL" clId="{190E5BF9-DA56-4E89-A802-847FC911DCEB}" dt="2025-12-01T10:04:50.500" v="949" actId="14100"/>
          <ac:picMkLst>
            <pc:docMk/>
            <pc:sldMk cId="1788851192" sldId="262"/>
            <ac:picMk id="4098" creationId="{C6EC8A9D-97A3-4DA3-858C-41472EE5AD77}"/>
          </ac:picMkLst>
        </pc:picChg>
      </pc:sldChg>
      <pc:sldChg chg="addSp delSp modSp new mod modClrScheme chgLayout">
        <pc:chgData name="Fares Makki" userId="d0c14dd2-ce13-49c4-820b-c6a5e60d5a8d" providerId="ADAL" clId="{190E5BF9-DA56-4E89-A802-847FC911DCEB}" dt="2025-12-01T10:05:36.856" v="965" actId="20577"/>
        <pc:sldMkLst>
          <pc:docMk/>
          <pc:sldMk cId="1607125986" sldId="263"/>
        </pc:sldMkLst>
        <pc:spChg chg="del mod ord">
          <ac:chgData name="Fares Makki" userId="d0c14dd2-ce13-49c4-820b-c6a5e60d5a8d" providerId="ADAL" clId="{190E5BF9-DA56-4E89-A802-847FC911DCEB}" dt="2025-12-01T10:05:34.016" v="953" actId="700"/>
          <ac:spMkLst>
            <pc:docMk/>
            <pc:sldMk cId="1607125986" sldId="263"/>
            <ac:spMk id="2" creationId="{065E1AF7-19B1-AB6F-DA9E-5DAAA94AC745}"/>
          </ac:spMkLst>
        </pc:spChg>
        <pc:spChg chg="del mod ord">
          <ac:chgData name="Fares Makki" userId="d0c14dd2-ce13-49c4-820b-c6a5e60d5a8d" providerId="ADAL" clId="{190E5BF9-DA56-4E89-A802-847FC911DCEB}" dt="2025-12-01T10:05:34.016" v="953" actId="700"/>
          <ac:spMkLst>
            <pc:docMk/>
            <pc:sldMk cId="1607125986" sldId="263"/>
            <ac:spMk id="3" creationId="{C2D885FC-156E-B72E-3508-E532E60B6D40}"/>
          </ac:spMkLst>
        </pc:spChg>
        <pc:spChg chg="add mod ord">
          <ac:chgData name="Fares Makki" userId="d0c14dd2-ce13-49c4-820b-c6a5e60d5a8d" providerId="ADAL" clId="{190E5BF9-DA56-4E89-A802-847FC911DCEB}" dt="2025-12-01T10:05:36.856" v="965" actId="20577"/>
          <ac:spMkLst>
            <pc:docMk/>
            <pc:sldMk cId="1607125986" sldId="263"/>
            <ac:spMk id="4" creationId="{9A6E4732-E4E7-6B71-6E74-DE0A2D2268C7}"/>
          </ac:spMkLst>
        </pc:spChg>
        <pc:spChg chg="add mod ord">
          <ac:chgData name="Fares Makki" userId="d0c14dd2-ce13-49c4-820b-c6a5e60d5a8d" providerId="ADAL" clId="{190E5BF9-DA56-4E89-A802-847FC911DCEB}" dt="2025-12-01T10:05:34.016" v="953" actId="700"/>
          <ac:spMkLst>
            <pc:docMk/>
            <pc:sldMk cId="1607125986" sldId="263"/>
            <ac:spMk id="5" creationId="{B785577B-445B-F5BE-663F-2693CF901B7C}"/>
          </ac:spMkLst>
        </pc:spChg>
      </pc:sldChg>
      <pc:sldChg chg="addSp modSp new mod modNotesTx">
        <pc:chgData name="Fares Makki" userId="d0c14dd2-ce13-49c4-820b-c6a5e60d5a8d" providerId="ADAL" clId="{190E5BF9-DA56-4E89-A802-847FC911DCEB}" dt="2025-12-01T10:12:21.812" v="1241" actId="20577"/>
        <pc:sldMkLst>
          <pc:docMk/>
          <pc:sldMk cId="1799526313" sldId="264"/>
        </pc:sldMkLst>
        <pc:spChg chg="mod">
          <ac:chgData name="Fares Makki" userId="d0c14dd2-ce13-49c4-820b-c6a5e60d5a8d" providerId="ADAL" clId="{190E5BF9-DA56-4E89-A802-847FC911DCEB}" dt="2025-12-01T10:05:51.212" v="977" actId="20577"/>
          <ac:spMkLst>
            <pc:docMk/>
            <pc:sldMk cId="1799526313" sldId="264"/>
            <ac:spMk id="2" creationId="{E5AA04E5-2E19-7DFE-7AC7-8E5404B488A5}"/>
          </ac:spMkLst>
        </pc:spChg>
        <pc:spChg chg="mod">
          <ac:chgData name="Fares Makki" userId="d0c14dd2-ce13-49c4-820b-c6a5e60d5a8d" providerId="ADAL" clId="{190E5BF9-DA56-4E89-A802-847FC911DCEB}" dt="2025-12-01T10:11:25.079" v="1183" actId="20577"/>
          <ac:spMkLst>
            <pc:docMk/>
            <pc:sldMk cId="1799526313" sldId="264"/>
            <ac:spMk id="3" creationId="{B0387F14-99BA-3822-2D32-A1C4389F82F4}"/>
          </ac:spMkLst>
        </pc:spChg>
        <pc:picChg chg="add mod modCrop">
          <ac:chgData name="Fares Makki" userId="d0c14dd2-ce13-49c4-820b-c6a5e60d5a8d" providerId="ADAL" clId="{190E5BF9-DA56-4E89-A802-847FC911DCEB}" dt="2025-12-01T10:11:10.058" v="1153" actId="1076"/>
          <ac:picMkLst>
            <pc:docMk/>
            <pc:sldMk cId="1799526313" sldId="264"/>
            <ac:picMk id="5" creationId="{4EA93AAA-315E-2F3F-670B-D6EDA69ADB31}"/>
          </ac:picMkLst>
        </pc:picChg>
      </pc:sldChg>
      <pc:sldChg chg="addSp modSp new mod modNotesTx">
        <pc:chgData name="Fares Makki" userId="d0c14dd2-ce13-49c4-820b-c6a5e60d5a8d" providerId="ADAL" clId="{190E5BF9-DA56-4E89-A802-847FC911DCEB}" dt="2025-12-01T10:20:28.790" v="1860" actId="20577"/>
        <pc:sldMkLst>
          <pc:docMk/>
          <pc:sldMk cId="1375474501" sldId="265"/>
        </pc:sldMkLst>
        <pc:spChg chg="mod">
          <ac:chgData name="Fares Makki" userId="d0c14dd2-ce13-49c4-820b-c6a5e60d5a8d" providerId="ADAL" clId="{190E5BF9-DA56-4E89-A802-847FC911DCEB}" dt="2025-12-01T10:12:57.393" v="1256" actId="5793"/>
          <ac:spMkLst>
            <pc:docMk/>
            <pc:sldMk cId="1375474501" sldId="265"/>
            <ac:spMk id="2" creationId="{DB9ACDEA-7C11-643C-CC61-544F707A1109}"/>
          </ac:spMkLst>
        </pc:spChg>
        <pc:spChg chg="mod">
          <ac:chgData name="Fares Makki" userId="d0c14dd2-ce13-49c4-820b-c6a5e60d5a8d" providerId="ADAL" clId="{190E5BF9-DA56-4E89-A802-847FC911DCEB}" dt="2025-12-01T10:16:11.449" v="1433" actId="20577"/>
          <ac:spMkLst>
            <pc:docMk/>
            <pc:sldMk cId="1375474501" sldId="265"/>
            <ac:spMk id="3" creationId="{3C2D7426-D4A4-D277-520E-9FFE456AC698}"/>
          </ac:spMkLst>
        </pc:spChg>
        <pc:picChg chg="add mod">
          <ac:chgData name="Fares Makki" userId="d0c14dd2-ce13-49c4-820b-c6a5e60d5a8d" providerId="ADAL" clId="{190E5BF9-DA56-4E89-A802-847FC911DCEB}" dt="2025-12-01T10:16:20.726" v="1436" actId="1076"/>
          <ac:picMkLst>
            <pc:docMk/>
            <pc:sldMk cId="1375474501" sldId="265"/>
            <ac:picMk id="5" creationId="{607B4278-DC05-2E7B-7AD9-154F2F36ECB0}"/>
          </ac:picMkLst>
        </pc:picChg>
      </pc:sldChg>
      <pc:sldChg chg="addSp delSp modSp new mod modClrScheme chgLayout">
        <pc:chgData name="Fares Makki" userId="d0c14dd2-ce13-49c4-820b-c6a5e60d5a8d" providerId="ADAL" clId="{190E5BF9-DA56-4E89-A802-847FC911DCEB}" dt="2025-12-01T10:22:08.319" v="1872" actId="20577"/>
        <pc:sldMkLst>
          <pc:docMk/>
          <pc:sldMk cId="4165635682" sldId="266"/>
        </pc:sldMkLst>
        <pc:spChg chg="del mod ord">
          <ac:chgData name="Fares Makki" userId="d0c14dd2-ce13-49c4-820b-c6a5e60d5a8d" providerId="ADAL" clId="{190E5BF9-DA56-4E89-A802-847FC911DCEB}" dt="2025-12-01T10:22:06.004" v="1863" actId="700"/>
          <ac:spMkLst>
            <pc:docMk/>
            <pc:sldMk cId="4165635682" sldId="266"/>
            <ac:spMk id="2" creationId="{9DAE32DA-35D2-B949-E010-C7975C46F183}"/>
          </ac:spMkLst>
        </pc:spChg>
        <pc:spChg chg="del mod ord">
          <ac:chgData name="Fares Makki" userId="d0c14dd2-ce13-49c4-820b-c6a5e60d5a8d" providerId="ADAL" clId="{190E5BF9-DA56-4E89-A802-847FC911DCEB}" dt="2025-12-01T10:22:06.004" v="1863" actId="700"/>
          <ac:spMkLst>
            <pc:docMk/>
            <pc:sldMk cId="4165635682" sldId="266"/>
            <ac:spMk id="3" creationId="{E0A42DDC-EA2C-15CE-EC3A-D7683CF26C07}"/>
          </ac:spMkLst>
        </pc:spChg>
        <pc:spChg chg="add mod ord">
          <ac:chgData name="Fares Makki" userId="d0c14dd2-ce13-49c4-820b-c6a5e60d5a8d" providerId="ADAL" clId="{190E5BF9-DA56-4E89-A802-847FC911DCEB}" dt="2025-12-01T10:22:08.319" v="1872" actId="20577"/>
          <ac:spMkLst>
            <pc:docMk/>
            <pc:sldMk cId="4165635682" sldId="266"/>
            <ac:spMk id="4" creationId="{E0E3F8FB-D8C5-2C00-19D8-795BD12D2C1C}"/>
          </ac:spMkLst>
        </pc:spChg>
        <pc:spChg chg="add mod ord">
          <ac:chgData name="Fares Makki" userId="d0c14dd2-ce13-49c4-820b-c6a5e60d5a8d" providerId="ADAL" clId="{190E5BF9-DA56-4E89-A802-847FC911DCEB}" dt="2025-12-01T10:22:06.004" v="1863" actId="700"/>
          <ac:spMkLst>
            <pc:docMk/>
            <pc:sldMk cId="4165635682" sldId="266"/>
            <ac:spMk id="5" creationId="{F358FE9D-855C-536F-49C2-F7C320645171}"/>
          </ac:spMkLst>
        </pc:spChg>
      </pc:sldChg>
      <pc:sldChg chg="addSp modSp new mod">
        <pc:chgData name="Fares Makki" userId="d0c14dd2-ce13-49c4-820b-c6a5e60d5a8d" providerId="ADAL" clId="{190E5BF9-DA56-4E89-A802-847FC911DCEB}" dt="2025-12-01T10:41:56.700" v="2325" actId="27636"/>
        <pc:sldMkLst>
          <pc:docMk/>
          <pc:sldMk cId="61110728" sldId="267"/>
        </pc:sldMkLst>
        <pc:spChg chg="mod">
          <ac:chgData name="Fares Makki" userId="d0c14dd2-ce13-49c4-820b-c6a5e60d5a8d" providerId="ADAL" clId="{190E5BF9-DA56-4E89-A802-847FC911DCEB}" dt="2025-12-01T10:22:12.275" v="1882" actId="20577"/>
          <ac:spMkLst>
            <pc:docMk/>
            <pc:sldMk cId="61110728" sldId="267"/>
            <ac:spMk id="2" creationId="{218EA54C-EA68-64B7-B3EE-9A6B0E2FCF09}"/>
          </ac:spMkLst>
        </pc:spChg>
        <pc:spChg chg="mod">
          <ac:chgData name="Fares Makki" userId="d0c14dd2-ce13-49c4-820b-c6a5e60d5a8d" providerId="ADAL" clId="{190E5BF9-DA56-4E89-A802-847FC911DCEB}" dt="2025-12-01T10:41:56.700" v="2325" actId="27636"/>
          <ac:spMkLst>
            <pc:docMk/>
            <pc:sldMk cId="61110728" sldId="267"/>
            <ac:spMk id="3" creationId="{AECD11CF-A1D4-E343-86CC-B8CAF7B5326E}"/>
          </ac:spMkLst>
        </pc:spChg>
        <pc:picChg chg="add mod">
          <ac:chgData name="Fares Makki" userId="d0c14dd2-ce13-49c4-820b-c6a5e60d5a8d" providerId="ADAL" clId="{190E5BF9-DA56-4E89-A802-847FC911DCEB}" dt="2025-12-01T10:27:27.017" v="2265" actId="1076"/>
          <ac:picMkLst>
            <pc:docMk/>
            <pc:sldMk cId="61110728" sldId="267"/>
            <ac:picMk id="5122" creationId="{99EC3F13-9869-0A4D-5FEC-6FA0427B1956}"/>
          </ac:picMkLst>
        </pc:picChg>
      </pc:sldChg>
      <pc:sldChg chg="addSp modSp new mod">
        <pc:chgData name="Fares Makki" userId="d0c14dd2-ce13-49c4-820b-c6a5e60d5a8d" providerId="ADAL" clId="{190E5BF9-DA56-4E89-A802-847FC911DCEB}" dt="2025-12-01T10:45:38.915" v="2794" actId="14100"/>
        <pc:sldMkLst>
          <pc:docMk/>
          <pc:sldMk cId="2820184065" sldId="268"/>
        </pc:sldMkLst>
        <pc:spChg chg="mod">
          <ac:chgData name="Fares Makki" userId="d0c14dd2-ce13-49c4-820b-c6a5e60d5a8d" providerId="ADAL" clId="{190E5BF9-DA56-4E89-A802-847FC911DCEB}" dt="2025-12-01T10:42:07.722" v="2333" actId="20577"/>
          <ac:spMkLst>
            <pc:docMk/>
            <pc:sldMk cId="2820184065" sldId="268"/>
            <ac:spMk id="2" creationId="{D3C0F32F-0F87-8286-D774-5331DBD1B91A}"/>
          </ac:spMkLst>
        </pc:spChg>
        <pc:spChg chg="mod">
          <ac:chgData name="Fares Makki" userId="d0c14dd2-ce13-49c4-820b-c6a5e60d5a8d" providerId="ADAL" clId="{190E5BF9-DA56-4E89-A802-847FC911DCEB}" dt="2025-12-01T10:45:38.915" v="2794" actId="14100"/>
          <ac:spMkLst>
            <pc:docMk/>
            <pc:sldMk cId="2820184065" sldId="268"/>
            <ac:spMk id="3" creationId="{42C022D1-34A2-3B4E-D29B-5EDFEDA22DFC}"/>
          </ac:spMkLst>
        </pc:spChg>
        <pc:picChg chg="add mod">
          <ac:chgData name="Fares Makki" userId="d0c14dd2-ce13-49c4-820b-c6a5e60d5a8d" providerId="ADAL" clId="{190E5BF9-DA56-4E89-A802-847FC911DCEB}" dt="2025-12-01T10:45:32.063" v="2792" actId="1076"/>
          <ac:picMkLst>
            <pc:docMk/>
            <pc:sldMk cId="2820184065" sldId="268"/>
            <ac:picMk id="6146" creationId="{8F89A862-DFD0-FA46-2C07-24B8488D9A01}"/>
          </ac:picMkLst>
        </pc:picChg>
      </pc:sldChg>
      <pc:sldChg chg="addSp modSp new mod">
        <pc:chgData name="Fares Makki" userId="d0c14dd2-ce13-49c4-820b-c6a5e60d5a8d" providerId="ADAL" clId="{190E5BF9-DA56-4E89-A802-847FC911DCEB}" dt="2025-12-01T10:51:11.484" v="3061" actId="20577"/>
        <pc:sldMkLst>
          <pc:docMk/>
          <pc:sldMk cId="1538654052" sldId="269"/>
        </pc:sldMkLst>
        <pc:spChg chg="mod">
          <ac:chgData name="Fares Makki" userId="d0c14dd2-ce13-49c4-820b-c6a5e60d5a8d" providerId="ADAL" clId="{190E5BF9-DA56-4E89-A802-847FC911DCEB}" dt="2025-12-01T10:45:55.346" v="2808" actId="20577"/>
          <ac:spMkLst>
            <pc:docMk/>
            <pc:sldMk cId="1538654052" sldId="269"/>
            <ac:spMk id="2" creationId="{4199E319-07B2-3BAC-15D7-38600C00110B}"/>
          </ac:spMkLst>
        </pc:spChg>
        <pc:spChg chg="mod">
          <ac:chgData name="Fares Makki" userId="d0c14dd2-ce13-49c4-820b-c6a5e60d5a8d" providerId="ADAL" clId="{190E5BF9-DA56-4E89-A802-847FC911DCEB}" dt="2025-12-01T10:51:11.484" v="3061" actId="20577"/>
          <ac:spMkLst>
            <pc:docMk/>
            <pc:sldMk cId="1538654052" sldId="269"/>
            <ac:spMk id="3" creationId="{66BE0FE2-0B6C-266C-1608-EC0A4D9B790D}"/>
          </ac:spMkLst>
        </pc:spChg>
        <pc:picChg chg="add mod">
          <ac:chgData name="Fares Makki" userId="d0c14dd2-ce13-49c4-820b-c6a5e60d5a8d" providerId="ADAL" clId="{190E5BF9-DA56-4E89-A802-847FC911DCEB}" dt="2025-12-01T10:49:53.925" v="2987" actId="1076"/>
          <ac:picMkLst>
            <pc:docMk/>
            <pc:sldMk cId="1538654052" sldId="269"/>
            <ac:picMk id="5" creationId="{E4940C56-15B1-CC07-9C82-B796677053B6}"/>
          </ac:picMkLst>
        </pc:picChg>
      </pc:sldChg>
      <pc:sldChg chg="modSp new mod modNotesTx">
        <pc:chgData name="Fares Makki" userId="d0c14dd2-ce13-49c4-820b-c6a5e60d5a8d" providerId="ADAL" clId="{190E5BF9-DA56-4E89-A802-847FC911DCEB}" dt="2025-12-01T10:56:00.981" v="3655" actId="20577"/>
        <pc:sldMkLst>
          <pc:docMk/>
          <pc:sldMk cId="779922961" sldId="270"/>
        </pc:sldMkLst>
        <pc:spChg chg="mod">
          <ac:chgData name="Fares Makki" userId="d0c14dd2-ce13-49c4-820b-c6a5e60d5a8d" providerId="ADAL" clId="{190E5BF9-DA56-4E89-A802-847FC911DCEB}" dt="2025-12-01T10:51:45.483" v="3072" actId="20577"/>
          <ac:spMkLst>
            <pc:docMk/>
            <pc:sldMk cId="779922961" sldId="270"/>
            <ac:spMk id="2" creationId="{9771784F-090F-359A-3C1A-ECE7B2AFE14F}"/>
          </ac:spMkLst>
        </pc:spChg>
        <pc:spChg chg="mod">
          <ac:chgData name="Fares Makki" userId="d0c14dd2-ce13-49c4-820b-c6a5e60d5a8d" providerId="ADAL" clId="{190E5BF9-DA56-4E89-A802-847FC911DCEB}" dt="2025-12-01T10:54:37.755" v="3502" actId="114"/>
          <ac:spMkLst>
            <pc:docMk/>
            <pc:sldMk cId="779922961" sldId="270"/>
            <ac:spMk id="3" creationId="{739623C7-929A-010A-4DEA-693D3E55C629}"/>
          </ac:spMkLst>
        </pc:spChg>
      </pc:sldChg>
      <pc:sldChg chg="addSp delSp modSp new mod modClrScheme chgLayout">
        <pc:chgData name="Fares Makki" userId="d0c14dd2-ce13-49c4-820b-c6a5e60d5a8d" providerId="ADAL" clId="{190E5BF9-DA56-4E89-A802-847FC911DCEB}" dt="2025-12-01T10:56:19.271" v="3670" actId="20577"/>
        <pc:sldMkLst>
          <pc:docMk/>
          <pc:sldMk cId="384728102" sldId="271"/>
        </pc:sldMkLst>
        <pc:spChg chg="del mod ord">
          <ac:chgData name="Fares Makki" userId="d0c14dd2-ce13-49c4-820b-c6a5e60d5a8d" providerId="ADAL" clId="{190E5BF9-DA56-4E89-A802-847FC911DCEB}" dt="2025-12-01T10:56:14.848" v="3657" actId="700"/>
          <ac:spMkLst>
            <pc:docMk/>
            <pc:sldMk cId="384728102" sldId="271"/>
            <ac:spMk id="2" creationId="{E8F3106F-527C-64C8-1114-E15997B0DA4B}"/>
          </ac:spMkLst>
        </pc:spChg>
        <pc:spChg chg="del mod ord">
          <ac:chgData name="Fares Makki" userId="d0c14dd2-ce13-49c4-820b-c6a5e60d5a8d" providerId="ADAL" clId="{190E5BF9-DA56-4E89-A802-847FC911DCEB}" dt="2025-12-01T10:56:14.848" v="3657" actId="700"/>
          <ac:spMkLst>
            <pc:docMk/>
            <pc:sldMk cId="384728102" sldId="271"/>
            <ac:spMk id="3" creationId="{88931867-2818-2584-FB51-281834B47874}"/>
          </ac:spMkLst>
        </pc:spChg>
        <pc:spChg chg="add mod ord">
          <ac:chgData name="Fares Makki" userId="d0c14dd2-ce13-49c4-820b-c6a5e60d5a8d" providerId="ADAL" clId="{190E5BF9-DA56-4E89-A802-847FC911DCEB}" dt="2025-12-01T10:56:19.271" v="3670" actId="20577"/>
          <ac:spMkLst>
            <pc:docMk/>
            <pc:sldMk cId="384728102" sldId="271"/>
            <ac:spMk id="4" creationId="{5E27CCAE-D217-1446-2A57-8575208E1DF9}"/>
          </ac:spMkLst>
        </pc:spChg>
        <pc:spChg chg="add mod ord">
          <ac:chgData name="Fares Makki" userId="d0c14dd2-ce13-49c4-820b-c6a5e60d5a8d" providerId="ADAL" clId="{190E5BF9-DA56-4E89-A802-847FC911DCEB}" dt="2025-12-01T10:56:14.848" v="3657" actId="700"/>
          <ac:spMkLst>
            <pc:docMk/>
            <pc:sldMk cId="384728102" sldId="271"/>
            <ac:spMk id="5" creationId="{B960EEB4-D95D-D4C2-321A-E3C8E072118B}"/>
          </ac:spMkLst>
        </pc:spChg>
      </pc:sldChg>
      <pc:sldChg chg="addSp delSp modSp new mod modClrScheme chgLayout">
        <pc:chgData name="Fares Makki" userId="d0c14dd2-ce13-49c4-820b-c6a5e60d5a8d" providerId="ADAL" clId="{190E5BF9-DA56-4E89-A802-847FC911DCEB}" dt="2025-12-01T11:20:42.197" v="3895" actId="1076"/>
        <pc:sldMkLst>
          <pc:docMk/>
          <pc:sldMk cId="1750201857" sldId="272"/>
        </pc:sldMkLst>
        <pc:spChg chg="del mod ord">
          <ac:chgData name="Fares Makki" userId="d0c14dd2-ce13-49c4-820b-c6a5e60d5a8d" providerId="ADAL" clId="{190E5BF9-DA56-4E89-A802-847FC911DCEB}" dt="2025-12-01T10:56:25.140" v="3672" actId="700"/>
          <ac:spMkLst>
            <pc:docMk/>
            <pc:sldMk cId="1750201857" sldId="272"/>
            <ac:spMk id="2" creationId="{471A3612-4830-80BB-4DD2-B4158D25DD52}"/>
          </ac:spMkLst>
        </pc:spChg>
        <pc:spChg chg="del mod ord">
          <ac:chgData name="Fares Makki" userId="d0c14dd2-ce13-49c4-820b-c6a5e60d5a8d" providerId="ADAL" clId="{190E5BF9-DA56-4E89-A802-847FC911DCEB}" dt="2025-12-01T10:56:25.140" v="3672" actId="700"/>
          <ac:spMkLst>
            <pc:docMk/>
            <pc:sldMk cId="1750201857" sldId="272"/>
            <ac:spMk id="3" creationId="{6E4B0359-D484-B7B5-F549-3333C4480F78}"/>
          </ac:spMkLst>
        </pc:spChg>
        <pc:spChg chg="add mod ord">
          <ac:chgData name="Fares Makki" userId="d0c14dd2-ce13-49c4-820b-c6a5e60d5a8d" providerId="ADAL" clId="{190E5BF9-DA56-4E89-A802-847FC911DCEB}" dt="2025-12-01T10:56:30.479" v="3684" actId="20577"/>
          <ac:spMkLst>
            <pc:docMk/>
            <pc:sldMk cId="1750201857" sldId="272"/>
            <ac:spMk id="4" creationId="{D9655123-8D3F-5D1B-2EDC-38A5CD17EBC0}"/>
          </ac:spMkLst>
        </pc:spChg>
        <pc:spChg chg="add mod ord">
          <ac:chgData name="Fares Makki" userId="d0c14dd2-ce13-49c4-820b-c6a5e60d5a8d" providerId="ADAL" clId="{190E5BF9-DA56-4E89-A802-847FC911DCEB}" dt="2025-12-01T11:20:32.097" v="3893" actId="27636"/>
          <ac:spMkLst>
            <pc:docMk/>
            <pc:sldMk cId="1750201857" sldId="272"/>
            <ac:spMk id="5" creationId="{2E749B7D-3349-24E9-AA56-C43023BAE114}"/>
          </ac:spMkLst>
        </pc:spChg>
        <pc:picChg chg="add mod">
          <ac:chgData name="Fares Makki" userId="d0c14dd2-ce13-49c4-820b-c6a5e60d5a8d" providerId="ADAL" clId="{190E5BF9-DA56-4E89-A802-847FC911DCEB}" dt="2025-12-01T11:20:42.197" v="3895" actId="1076"/>
          <ac:picMkLst>
            <pc:docMk/>
            <pc:sldMk cId="1750201857" sldId="272"/>
            <ac:picMk id="7170" creationId="{228455B5-84FB-54CF-FBF1-A459A0E2A053}"/>
          </ac:picMkLst>
        </pc:picChg>
      </pc:sldChg>
      <pc:sldChg chg="addSp delSp modSp new mod modClrScheme chgLayout">
        <pc:chgData name="Fares Makki" userId="d0c14dd2-ce13-49c4-820b-c6a5e60d5a8d" providerId="ADAL" clId="{190E5BF9-DA56-4E89-A802-847FC911DCEB}" dt="2025-12-01T12:32:45.055" v="4265" actId="20577"/>
        <pc:sldMkLst>
          <pc:docMk/>
          <pc:sldMk cId="4080218513" sldId="273"/>
        </pc:sldMkLst>
        <pc:spChg chg="del">
          <ac:chgData name="Fares Makki" userId="d0c14dd2-ce13-49c4-820b-c6a5e60d5a8d" providerId="ADAL" clId="{190E5BF9-DA56-4E89-A802-847FC911DCEB}" dt="2025-12-01T11:21:11.483" v="3897" actId="26606"/>
          <ac:spMkLst>
            <pc:docMk/>
            <pc:sldMk cId="4080218513" sldId="273"/>
            <ac:spMk id="2" creationId="{9A43A634-9997-BB9A-65EF-95352A27AFA5}"/>
          </ac:spMkLst>
        </pc:spChg>
        <pc:spChg chg="del">
          <ac:chgData name="Fares Makki" userId="d0c14dd2-ce13-49c4-820b-c6a5e60d5a8d" providerId="ADAL" clId="{190E5BF9-DA56-4E89-A802-847FC911DCEB}" dt="2025-12-01T11:21:11.483" v="3897" actId="26606"/>
          <ac:spMkLst>
            <pc:docMk/>
            <pc:sldMk cId="4080218513" sldId="273"/>
            <ac:spMk id="3" creationId="{B9DF0B08-224D-866E-4F22-A4485BA8E92B}"/>
          </ac:spMkLst>
        </pc:spChg>
        <pc:spChg chg="add mod ord">
          <ac:chgData name="Fares Makki" userId="d0c14dd2-ce13-49c4-820b-c6a5e60d5a8d" providerId="ADAL" clId="{190E5BF9-DA56-4E89-A802-847FC911DCEB}" dt="2025-12-01T11:22:19.993" v="3959" actId="122"/>
          <ac:spMkLst>
            <pc:docMk/>
            <pc:sldMk cId="4080218513" sldId="273"/>
            <ac:spMk id="4" creationId="{3277E658-F332-E113-6BC8-05CFEB6D9AC8}"/>
          </ac:spMkLst>
        </pc:spChg>
        <pc:spChg chg="add mod ord">
          <ac:chgData name="Fares Makki" userId="d0c14dd2-ce13-49c4-820b-c6a5e60d5a8d" providerId="ADAL" clId="{190E5BF9-DA56-4E89-A802-847FC911DCEB}" dt="2025-12-01T12:32:37.497" v="4262" actId="20577"/>
          <ac:spMkLst>
            <pc:docMk/>
            <pc:sldMk cId="4080218513" sldId="273"/>
            <ac:spMk id="5" creationId="{E71CC152-2641-053D-C71E-CED09DFC88AF}"/>
          </ac:spMkLst>
        </pc:spChg>
        <pc:spChg chg="add mod ord">
          <ac:chgData name="Fares Makki" userId="d0c14dd2-ce13-49c4-820b-c6a5e60d5a8d" providerId="ADAL" clId="{190E5BF9-DA56-4E89-A802-847FC911DCEB}" dt="2025-12-01T11:22:22.643" v="3960" actId="122"/>
          <ac:spMkLst>
            <pc:docMk/>
            <pc:sldMk cId="4080218513" sldId="273"/>
            <ac:spMk id="6" creationId="{4704B62D-DEAB-7D58-705A-FA08B8166278}"/>
          </ac:spMkLst>
        </pc:spChg>
        <pc:spChg chg="add mod ord">
          <ac:chgData name="Fares Makki" userId="d0c14dd2-ce13-49c4-820b-c6a5e60d5a8d" providerId="ADAL" clId="{190E5BF9-DA56-4E89-A802-847FC911DCEB}" dt="2025-12-01T12:32:45.055" v="4265" actId="20577"/>
          <ac:spMkLst>
            <pc:docMk/>
            <pc:sldMk cId="4080218513" sldId="273"/>
            <ac:spMk id="7" creationId="{22123FCD-B059-DDAA-74F7-7C1846192910}"/>
          </ac:spMkLst>
        </pc:spChg>
        <pc:spChg chg="add mod ord">
          <ac:chgData name="Fares Makki" userId="d0c14dd2-ce13-49c4-820b-c6a5e60d5a8d" providerId="ADAL" clId="{190E5BF9-DA56-4E89-A802-847FC911DCEB}" dt="2025-12-01T11:21:20.016" v="3913" actId="700"/>
          <ac:spMkLst>
            <pc:docMk/>
            <pc:sldMk cId="4080218513" sldId="273"/>
            <ac:spMk id="8" creationId="{DA94ACD0-0161-A244-6210-29507D36E88D}"/>
          </ac:spMkLst>
        </pc:spChg>
        <pc:spChg chg="add del mod ord">
          <ac:chgData name="Fares Makki" userId="d0c14dd2-ce13-49c4-820b-c6a5e60d5a8d" providerId="ADAL" clId="{190E5BF9-DA56-4E89-A802-847FC911DCEB}" dt="2025-12-01T11:21:20.016" v="3913" actId="700"/>
          <ac:spMkLst>
            <pc:docMk/>
            <pc:sldMk cId="4080218513" sldId="273"/>
            <ac:spMk id="10" creationId="{2CD2CAE5-F37C-8ED8-71C1-86E4E6BB9993}"/>
          </ac:spMkLst>
        </pc:spChg>
        <pc:spChg chg="add del mod ord">
          <ac:chgData name="Fares Makki" userId="d0c14dd2-ce13-49c4-820b-c6a5e60d5a8d" providerId="ADAL" clId="{190E5BF9-DA56-4E89-A802-847FC911DCEB}" dt="2025-12-01T11:21:20.016" v="3913" actId="700"/>
          <ac:spMkLst>
            <pc:docMk/>
            <pc:sldMk cId="4080218513" sldId="273"/>
            <ac:spMk id="12" creationId="{18F8A938-EAA9-292F-31E0-3F172DDE142A}"/>
          </ac:spMkLst>
        </pc:spChg>
      </pc:sldChg>
      <pc:sldChg chg="addSp delSp modSp new mod modClrScheme chgLayout modNotesTx">
        <pc:chgData name="Fares Makki" userId="d0c14dd2-ce13-49c4-820b-c6a5e60d5a8d" providerId="ADAL" clId="{190E5BF9-DA56-4E89-A802-847FC911DCEB}" dt="2025-12-01T13:02:04.579" v="4364" actId="20577"/>
        <pc:sldMkLst>
          <pc:docMk/>
          <pc:sldMk cId="2440911109" sldId="274"/>
        </pc:sldMkLst>
        <pc:spChg chg="del">
          <ac:chgData name="Fares Makki" userId="d0c14dd2-ce13-49c4-820b-c6a5e60d5a8d" providerId="ADAL" clId="{190E5BF9-DA56-4E89-A802-847FC911DCEB}" dt="2025-12-01T12:32:54.710" v="4267" actId="700"/>
          <ac:spMkLst>
            <pc:docMk/>
            <pc:sldMk cId="2440911109" sldId="274"/>
            <ac:spMk id="2" creationId="{487E7456-5DFD-B76B-8F3D-F4B4D1140970}"/>
          </ac:spMkLst>
        </pc:spChg>
        <pc:spChg chg="del">
          <ac:chgData name="Fares Makki" userId="d0c14dd2-ce13-49c4-820b-c6a5e60d5a8d" providerId="ADAL" clId="{190E5BF9-DA56-4E89-A802-847FC911DCEB}" dt="2025-12-01T12:32:54.710" v="4267" actId="700"/>
          <ac:spMkLst>
            <pc:docMk/>
            <pc:sldMk cId="2440911109" sldId="274"/>
            <ac:spMk id="3" creationId="{FA4ED11B-98A2-688B-7DB2-8D9E9881CC4B}"/>
          </ac:spMkLst>
        </pc:spChg>
        <pc:spChg chg="del">
          <ac:chgData name="Fares Makki" userId="d0c14dd2-ce13-49c4-820b-c6a5e60d5a8d" providerId="ADAL" clId="{190E5BF9-DA56-4E89-A802-847FC911DCEB}" dt="2025-12-01T12:32:54.710" v="4267" actId="700"/>
          <ac:spMkLst>
            <pc:docMk/>
            <pc:sldMk cId="2440911109" sldId="274"/>
            <ac:spMk id="4" creationId="{796BD5C8-90F2-F1B3-9493-414966B83E9F}"/>
          </ac:spMkLst>
        </pc:spChg>
        <pc:spChg chg="del">
          <ac:chgData name="Fares Makki" userId="d0c14dd2-ce13-49c4-820b-c6a5e60d5a8d" providerId="ADAL" clId="{190E5BF9-DA56-4E89-A802-847FC911DCEB}" dt="2025-12-01T12:32:54.710" v="4267" actId="700"/>
          <ac:spMkLst>
            <pc:docMk/>
            <pc:sldMk cId="2440911109" sldId="274"/>
            <ac:spMk id="5" creationId="{B8AB25F0-3F2C-4840-A8BE-B27F91522A45}"/>
          </ac:spMkLst>
        </pc:spChg>
        <pc:spChg chg="del">
          <ac:chgData name="Fares Makki" userId="d0c14dd2-ce13-49c4-820b-c6a5e60d5a8d" providerId="ADAL" clId="{190E5BF9-DA56-4E89-A802-847FC911DCEB}" dt="2025-12-01T12:32:54.710" v="4267" actId="700"/>
          <ac:spMkLst>
            <pc:docMk/>
            <pc:sldMk cId="2440911109" sldId="274"/>
            <ac:spMk id="6" creationId="{CDCD1D63-D825-4E0A-70CF-17C00B7E2B82}"/>
          </ac:spMkLst>
        </pc:spChg>
        <pc:picChg chg="add mod modCrop">
          <ac:chgData name="Fares Makki" userId="d0c14dd2-ce13-49c4-820b-c6a5e60d5a8d" providerId="ADAL" clId="{190E5BF9-DA56-4E89-A802-847FC911DCEB}" dt="2025-12-01T13:00:01.906" v="4352" actId="1076"/>
          <ac:picMkLst>
            <pc:docMk/>
            <pc:sldMk cId="2440911109" sldId="274"/>
            <ac:picMk id="3" creationId="{5E9F755D-51FD-B0E4-F257-F019D9F3BD2F}"/>
          </ac:picMkLst>
        </pc:picChg>
      </pc:sldChg>
      <pc:sldChg chg="new del">
        <pc:chgData name="Fares Makki" userId="d0c14dd2-ce13-49c4-820b-c6a5e60d5a8d" providerId="ADAL" clId="{190E5BF9-DA56-4E89-A802-847FC911DCEB}" dt="2025-12-01T12:59:17.066" v="4342" actId="47"/>
        <pc:sldMkLst>
          <pc:docMk/>
          <pc:sldMk cId="3302733454" sldId="275"/>
        </pc:sldMkLst>
      </pc:sldChg>
      <pc:sldChg chg="modSp add mod modNotesTx">
        <pc:chgData name="Fares Makki" userId="d0c14dd2-ce13-49c4-820b-c6a5e60d5a8d" providerId="ADAL" clId="{190E5BF9-DA56-4E89-A802-847FC911DCEB}" dt="2025-12-01T13:02:01.572" v="4363" actId="20577"/>
        <pc:sldMkLst>
          <pc:docMk/>
          <pc:sldMk cId="1003748289" sldId="276"/>
        </pc:sldMkLst>
        <pc:picChg chg="mod modCrop">
          <ac:chgData name="Fares Makki" userId="d0c14dd2-ce13-49c4-820b-c6a5e60d5a8d" providerId="ADAL" clId="{190E5BF9-DA56-4E89-A802-847FC911DCEB}" dt="2025-12-01T13:00:43.309" v="4362" actId="1076"/>
          <ac:picMkLst>
            <pc:docMk/>
            <pc:sldMk cId="1003748289" sldId="276"/>
            <ac:picMk id="3" creationId="{12AB5CB5-0B33-C5D5-6F6D-9B2728FAB2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D36AD-E381-46C4-9335-1B80FACD2DB6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26439-9910-47E9-A453-8418EF8740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4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Strösocker är faktiskt sackaros (glukos + fruktos)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26439-9910-47E9-A453-8418EF8740C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85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Stärkelse är energireserv hos växter (en potatis är näringsförråd åt potatisplantan består nästan enbart av stärkelse)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Glykogen är energireserv hos djur (glukos lagras som glykogen i levern tack vare hormonet insulin när blodsocker nivåer är för höga)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Cellulosa är stödjevävnad för växter (cellväggen). Cellulosa kan inte spjälkas men fibrerna bör vara med i maten för att hålla magen i form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26439-9910-47E9-A453-8418EF8740C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99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Plattång denaturerar keratin (protein) i håret </a:t>
            </a:r>
          </a:p>
          <a:p>
            <a:r>
              <a:rPr lang="sv-SE" dirty="0"/>
              <a:t>När ägg steks då stelnar ägget (koagulering) eftersom äggprotein har denaturerats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26439-9910-47E9-A453-8418EF8740C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6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26439-9910-47E9-A453-8418EF8740C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70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6D9BA-F16C-C909-A5C6-783B0C638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ABC5EB5-9103-BD5E-40CE-0446477C0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57B25D-2022-7614-580A-7BAAAE55A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8E4196-301E-0B49-1CA7-94A932AFF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26439-9910-47E9-A453-8418EF8740C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2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74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75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2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28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62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16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53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2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41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7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9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59100-8B0C-4C95-8D0B-7FAE57FE400F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FC54F4-4B34-4F88-9A25-6141D520E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836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B6D80-EBF6-7C1C-D80C-EFF6F8390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B54B9A-F9B6-4730-7473-15C80BA07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Biomolekyler </a:t>
            </a:r>
          </a:p>
        </p:txBody>
      </p:sp>
    </p:spTree>
    <p:extLst>
      <p:ext uri="{BB962C8B-B14F-4D97-AF65-F5344CB8AC3E}">
        <p14:creationId xmlns:p14="http://schemas.microsoft.com/office/powerpoint/2010/main" val="213385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ACDEA-7C11-643C-CC61-544F707A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Polysackarid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D7426-D4A4-D277-520E-9FFE456A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flera sockerenheter sitter ihop blir det en polymer av sackarider </a:t>
            </a:r>
          </a:p>
          <a:p>
            <a:pPr lvl="1"/>
            <a:r>
              <a:rPr lang="sv-SE" dirty="0"/>
              <a:t>Polysackarid </a:t>
            </a:r>
          </a:p>
          <a:p>
            <a:r>
              <a:rPr lang="sv-SE" dirty="0"/>
              <a:t>Stärkelse, glykogen, och cellulosa är exemplar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07B4278-DC05-2E7B-7AD9-154F2F36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605" y="3676649"/>
            <a:ext cx="6922789" cy="30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0E3F8FB-D8C5-2C00-19D8-795BD12D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358FE9D-855C-536F-49C2-F7C320645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6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EA54C-EA68-64B7-B3EE-9A6B0E2F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D11CF-A1D4-E343-86CC-B8CAF7B5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8974" cy="4667250"/>
          </a:xfrm>
        </p:spPr>
        <p:txBody>
          <a:bodyPr>
            <a:normAutofit/>
          </a:bodyPr>
          <a:lstStyle/>
          <a:p>
            <a:r>
              <a:rPr lang="sv-SE" dirty="0"/>
              <a:t>Djur bygger upp sina kroppar främst med proteiner </a:t>
            </a:r>
          </a:p>
          <a:p>
            <a:r>
              <a:rPr lang="sv-SE" dirty="0"/>
              <a:t>Proteiner är inte enbart använd till uppbyggnad av kroppen: </a:t>
            </a:r>
          </a:p>
          <a:p>
            <a:pPr lvl="1"/>
            <a:r>
              <a:rPr lang="sv-SE" dirty="0"/>
              <a:t>Enzymer </a:t>
            </a:r>
          </a:p>
          <a:p>
            <a:pPr lvl="1"/>
            <a:r>
              <a:rPr lang="sv-SE" dirty="0"/>
              <a:t>Hormoner </a:t>
            </a:r>
          </a:p>
          <a:p>
            <a:pPr lvl="1"/>
            <a:r>
              <a:rPr lang="sv-SE" dirty="0"/>
              <a:t>Immunförsvaret (antikroppar)</a:t>
            </a:r>
          </a:p>
          <a:p>
            <a:pPr lvl="1"/>
            <a:r>
              <a:rPr lang="sv-SE" dirty="0"/>
              <a:t>Syre transport (hemoglobin)</a:t>
            </a:r>
          </a:p>
          <a:p>
            <a:r>
              <a:rPr lang="sv-SE" dirty="0"/>
              <a:t>Proteiner är polymerer av aminosyror </a:t>
            </a:r>
          </a:p>
          <a:p>
            <a:endParaRPr lang="sv-SE" dirty="0"/>
          </a:p>
        </p:txBody>
      </p:sp>
      <p:pic>
        <p:nvPicPr>
          <p:cNvPr id="5122" name="Picture 2" descr="19.3 Protein Structure – Concepts in Biology">
            <a:extLst>
              <a:ext uri="{FF2B5EF4-FFF2-40B4-BE49-F238E27FC236}">
                <a16:creationId xmlns:a16="http://schemas.microsoft.com/office/drawing/2014/main" id="{99EC3F13-9869-0A4D-5FEC-6FA0427B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74" y="1268343"/>
            <a:ext cx="6544826" cy="49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0F32F-0F87-8286-D774-5331DBD1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Enzymer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C022D1-34A2-3B4E-D29B-5EDFEDA2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9651" cy="4351338"/>
          </a:xfrm>
        </p:spPr>
        <p:txBody>
          <a:bodyPr/>
          <a:lstStyle/>
          <a:p>
            <a:r>
              <a:rPr lang="sv-SE" dirty="0"/>
              <a:t>Enzymer är en specifik typ av protein som </a:t>
            </a:r>
            <a:r>
              <a:rPr lang="sv-SE" b="1" i="1" dirty="0"/>
              <a:t>katalyserar</a:t>
            </a:r>
            <a:r>
              <a:rPr lang="sv-SE" dirty="0"/>
              <a:t> cellernas reaktioner </a:t>
            </a:r>
          </a:p>
          <a:p>
            <a:pPr lvl="1"/>
            <a:r>
              <a:rPr lang="sv-SE" dirty="0"/>
              <a:t>Katalysator påskyndar reaktioner utan att själv reagera i reaktionen </a:t>
            </a:r>
          </a:p>
          <a:p>
            <a:r>
              <a:rPr lang="sv-SE" dirty="0"/>
              <a:t>Enzymer är väldigt specifika till vilken reaktion de katalysera </a:t>
            </a:r>
          </a:p>
          <a:p>
            <a:pPr lvl="1"/>
            <a:r>
              <a:rPr lang="sv-SE" u="sng" dirty="0"/>
              <a:t>Ett</a:t>
            </a:r>
            <a:r>
              <a:rPr lang="sv-SE" dirty="0"/>
              <a:t> enzym katalyserar </a:t>
            </a:r>
            <a:r>
              <a:rPr lang="sv-SE" u="sng" dirty="0"/>
              <a:t>en</a:t>
            </a:r>
            <a:r>
              <a:rPr lang="sv-SE" dirty="0"/>
              <a:t> reaktion </a:t>
            </a:r>
          </a:p>
          <a:p>
            <a:endParaRPr lang="sv-SE" dirty="0"/>
          </a:p>
        </p:txBody>
      </p:sp>
      <p:pic>
        <p:nvPicPr>
          <p:cNvPr id="6146" name="Picture 2" descr="Enzymer - Magnus Ehingers undervisning">
            <a:extLst>
              <a:ext uri="{FF2B5EF4-FFF2-40B4-BE49-F238E27FC236}">
                <a16:creationId xmlns:a16="http://schemas.microsoft.com/office/drawing/2014/main" id="{8F89A862-DFD0-FA46-2C07-24B8488D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23" y="1825625"/>
            <a:ext cx="6515277" cy="39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8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9E319-07B2-3BAC-15D7-38600C00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Aminosyror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BE0FE2-0B6C-266C-1608-EC0A4D9B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6411" cy="4351338"/>
          </a:xfrm>
        </p:spPr>
        <p:txBody>
          <a:bodyPr/>
          <a:lstStyle/>
          <a:p>
            <a:r>
              <a:rPr lang="sv-SE" dirty="0"/>
              <a:t>Det finns 20 olika slags aminosyror som används av levande organismer </a:t>
            </a:r>
          </a:p>
          <a:p>
            <a:pPr lvl="1"/>
            <a:r>
              <a:rPr lang="sv-SE" dirty="0"/>
              <a:t>De kombineras på olika vis och ge upphov till den mångfalden proteiner </a:t>
            </a:r>
          </a:p>
          <a:p>
            <a:pPr lvl="1"/>
            <a:r>
              <a:rPr lang="sv-SE" dirty="0"/>
              <a:t>Intermolekylära bindningar leder till slutligen form av ett protein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940C56-15B1-CC07-9C82-B79667705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11" y="352890"/>
            <a:ext cx="6895489" cy="61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71784F-090F-359A-3C1A-ECE7B2AF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9623C7-929A-010A-4DEA-693D3E55C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Struktur och form (veckningar) av ett protein är avgörande till dess funktion </a:t>
            </a:r>
          </a:p>
          <a:p>
            <a:r>
              <a:rPr lang="sv-SE" dirty="0"/>
              <a:t>Veckningen påverkas av förändringar i miljön: </a:t>
            </a:r>
          </a:p>
          <a:p>
            <a:pPr lvl="1"/>
            <a:r>
              <a:rPr lang="sv-SE" dirty="0"/>
              <a:t>Värme – för varmt får bindningar att brytas </a:t>
            </a:r>
          </a:p>
          <a:p>
            <a:pPr lvl="1"/>
            <a:r>
              <a:rPr lang="sv-SE" dirty="0"/>
              <a:t>pH – ökning eller minskning ändrar laddningsfördelning, vilket leder till att bindningarna bryts mellan aminosyror </a:t>
            </a:r>
          </a:p>
          <a:p>
            <a:r>
              <a:rPr lang="sv-SE" dirty="0"/>
              <a:t>När protein förlorar sin form då förlorar den sin funktion</a:t>
            </a:r>
          </a:p>
          <a:p>
            <a:pPr lvl="1"/>
            <a:r>
              <a:rPr lang="sv-SE" dirty="0"/>
              <a:t>Kallas </a:t>
            </a:r>
            <a:r>
              <a:rPr lang="sv-SE" b="1" i="1" dirty="0"/>
              <a:t>denaturering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92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27CCAE-D217-1446-2A57-8575208E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Nukleinsyror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60EEB4-D95D-D4C2-321A-E3C8E0721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2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9655123-8D3F-5D1B-2EDC-38A5CD17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Nukleotider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E749B7D-3349-24E9-AA56-C43023BA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2171" cy="4667250"/>
          </a:xfrm>
        </p:spPr>
        <p:txBody>
          <a:bodyPr>
            <a:normAutofit/>
          </a:bodyPr>
          <a:lstStyle/>
          <a:p>
            <a:r>
              <a:rPr lang="sv-SE" dirty="0"/>
              <a:t>En nukleotid är bindningen mellan:</a:t>
            </a:r>
          </a:p>
          <a:p>
            <a:pPr lvl="1"/>
            <a:r>
              <a:rPr lang="sv-SE" dirty="0"/>
              <a:t>Kvävebas </a:t>
            </a:r>
          </a:p>
          <a:p>
            <a:pPr lvl="1"/>
            <a:r>
              <a:rPr lang="sv-SE" dirty="0"/>
              <a:t>Monosackarid </a:t>
            </a:r>
          </a:p>
          <a:p>
            <a:pPr lvl="1"/>
            <a:r>
              <a:rPr lang="sv-SE" dirty="0"/>
              <a:t>Fosfatgrupp (PO</a:t>
            </a:r>
            <a:r>
              <a:rPr lang="sv-SE" sz="2000" baseline="-25000" dirty="0"/>
              <a:t>4</a:t>
            </a:r>
            <a:r>
              <a:rPr lang="sv-SE" sz="2000" baseline="30000" dirty="0"/>
              <a:t>3-</a:t>
            </a:r>
            <a:r>
              <a:rPr lang="sv-SE" sz="2000" dirty="0"/>
              <a:t>) </a:t>
            </a:r>
          </a:p>
          <a:p>
            <a:r>
              <a:rPr lang="sv-SE" dirty="0"/>
              <a:t>Nukleotider binder tillsammans och bygger polymerer som kallas för nukleinsyror </a:t>
            </a:r>
          </a:p>
          <a:p>
            <a:pPr lvl="1"/>
            <a:r>
              <a:rPr lang="sv-SE" dirty="0"/>
              <a:t>DNA</a:t>
            </a:r>
          </a:p>
          <a:p>
            <a:pPr lvl="1"/>
            <a:r>
              <a:rPr lang="sv-SE" dirty="0"/>
              <a:t>RNA </a:t>
            </a:r>
          </a:p>
        </p:txBody>
      </p:sp>
      <p:pic>
        <p:nvPicPr>
          <p:cNvPr id="7170" name="Picture 2" descr="Nukleotid @ Chemistry Dictionary &amp; Glossary">
            <a:extLst>
              <a:ext uri="{FF2B5EF4-FFF2-40B4-BE49-F238E27FC236}">
                <a16:creationId xmlns:a16="http://schemas.microsoft.com/office/drawing/2014/main" id="{228455B5-84FB-54CF-FBF1-A459A0E2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71" y="845344"/>
            <a:ext cx="643162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0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4ACD0-0161-A244-6210-29507D36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Nukleinsyror</a:t>
            </a:r>
            <a:r>
              <a:rPr lang="en-US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77E658-F332-E113-6BC8-05CFEB6D9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/>
              <a:t>DNA	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1CC152-2641-053D-C71E-CED09DFC88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Deoxiribonukleinsyra</a:t>
            </a:r>
          </a:p>
          <a:p>
            <a:r>
              <a:rPr lang="sv-SE" dirty="0"/>
              <a:t>Monosackarid är deoxiribos </a:t>
            </a:r>
          </a:p>
          <a:p>
            <a:r>
              <a:rPr lang="sv-SE" dirty="0"/>
              <a:t>Fyra olika kvävebaser: </a:t>
            </a:r>
          </a:p>
          <a:p>
            <a:pPr lvl="1"/>
            <a:r>
              <a:rPr lang="sv-SE" dirty="0"/>
              <a:t>Thymin (T)</a:t>
            </a:r>
          </a:p>
          <a:p>
            <a:pPr lvl="1"/>
            <a:r>
              <a:rPr lang="sv-SE" dirty="0"/>
              <a:t>Adenosin (A) </a:t>
            </a:r>
          </a:p>
          <a:p>
            <a:pPr lvl="1"/>
            <a:r>
              <a:rPr lang="sv-SE" dirty="0"/>
              <a:t>Cytosin (C) </a:t>
            </a:r>
          </a:p>
          <a:p>
            <a:pPr lvl="1"/>
            <a:r>
              <a:rPr lang="sv-SE" dirty="0"/>
              <a:t>Guanin (G) </a:t>
            </a:r>
          </a:p>
          <a:p>
            <a:r>
              <a:rPr lang="sv-SE" dirty="0"/>
              <a:t>Vätebindningar mellan A:T och G:C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704B62D-DEAB-7D58-705A-FA08B8166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dirty="0"/>
              <a:t>RNA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2123FCD-B059-DDAA-74F7-7C18461929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Ribonukleinsyra </a:t>
            </a:r>
          </a:p>
          <a:p>
            <a:r>
              <a:rPr lang="sv-SE" dirty="0"/>
              <a:t>Monosackarid är ribos </a:t>
            </a:r>
          </a:p>
          <a:p>
            <a:r>
              <a:rPr lang="sv-SE" dirty="0"/>
              <a:t>Fyra olika kvävebaser: </a:t>
            </a:r>
          </a:p>
          <a:p>
            <a:pPr lvl="1"/>
            <a:r>
              <a:rPr lang="sv-SE" dirty="0"/>
              <a:t>Uracil (U)</a:t>
            </a:r>
          </a:p>
          <a:p>
            <a:pPr lvl="1"/>
            <a:r>
              <a:rPr lang="sv-SE" dirty="0"/>
              <a:t>Adenosin (A) </a:t>
            </a:r>
          </a:p>
          <a:p>
            <a:pPr lvl="1"/>
            <a:r>
              <a:rPr lang="sv-SE" dirty="0"/>
              <a:t>Cytosin (C) </a:t>
            </a:r>
          </a:p>
          <a:p>
            <a:pPr lvl="1"/>
            <a:r>
              <a:rPr lang="sv-SE" dirty="0"/>
              <a:t>Guanin (G) </a:t>
            </a:r>
          </a:p>
          <a:p>
            <a:r>
              <a:rPr lang="sv-SE" dirty="0"/>
              <a:t>Vätebindningar mellan A:U och G:C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021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arnkonst, mönster&#10;&#10;AI-genererat innehåll kan vara felaktigt.">
            <a:extLst>
              <a:ext uri="{FF2B5EF4-FFF2-40B4-BE49-F238E27FC236}">
                <a16:creationId xmlns:a16="http://schemas.microsoft.com/office/drawing/2014/main" id="{5E9F755D-51FD-B0E4-F257-F019D9F3B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7737" r="44762" b="4351"/>
          <a:stretch>
            <a:fillRect/>
          </a:stretch>
        </p:blipFill>
        <p:spPr>
          <a:xfrm rot="5400000">
            <a:off x="2736422" y="-2667000"/>
            <a:ext cx="671915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4A3097-F855-B9E8-2F10-E11EFA88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Biomolekyler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1E05F9-5935-1B4B-78B9-03F5A800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Biomolekyler är ett gemensamt ord för fyra typer av molekyler som är typiska för levande organismer: </a:t>
            </a:r>
          </a:p>
          <a:p>
            <a:pPr lvl="1"/>
            <a:r>
              <a:rPr lang="sv-SE" dirty="0"/>
              <a:t>Lipider </a:t>
            </a:r>
          </a:p>
          <a:p>
            <a:pPr lvl="1"/>
            <a:r>
              <a:rPr lang="sv-SE" dirty="0"/>
              <a:t>Kolhydrater </a:t>
            </a:r>
          </a:p>
          <a:p>
            <a:pPr lvl="1"/>
            <a:r>
              <a:rPr lang="sv-SE" dirty="0"/>
              <a:t>Proteiner </a:t>
            </a:r>
          </a:p>
          <a:p>
            <a:pPr lvl="1"/>
            <a:r>
              <a:rPr lang="sv-SE" dirty="0"/>
              <a:t>Nukleinsyror </a:t>
            </a:r>
          </a:p>
        </p:txBody>
      </p:sp>
    </p:spTree>
    <p:extLst>
      <p:ext uri="{BB962C8B-B14F-4D97-AF65-F5344CB8AC3E}">
        <p14:creationId xmlns:p14="http://schemas.microsoft.com/office/powerpoint/2010/main" val="154667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CD3E-961B-D18E-3F39-C375ABD59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arnkonst, mönster&#10;&#10;AI-genererat innehåll kan vara felaktigt.">
            <a:extLst>
              <a:ext uri="{FF2B5EF4-FFF2-40B4-BE49-F238E27FC236}">
                <a16:creationId xmlns:a16="http://schemas.microsoft.com/office/drawing/2014/main" id="{12AB5CB5-0B33-C5D5-6F6D-9B2728FAB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0" t="6369" r="17948" b="33850"/>
          <a:stretch>
            <a:fillRect/>
          </a:stretch>
        </p:blipFill>
        <p:spPr>
          <a:xfrm rot="5400000">
            <a:off x="2729256" y="-2667000"/>
            <a:ext cx="673348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4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1A7F278-4384-EB02-AC78-A2D71E5E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Lipider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243B1B-5911-6284-56D7-985F8A78C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3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53A54-5F81-E170-431C-05665D34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Lipider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DCA111-3EF4-A45E-D6BA-E98969D6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4325" cy="4351338"/>
          </a:xfrm>
        </p:spPr>
        <p:txBody>
          <a:bodyPr/>
          <a:lstStyle/>
          <a:p>
            <a:r>
              <a:rPr lang="sv-SE" dirty="0"/>
              <a:t>Ämnen som inte löser sig i vatten (är opolära) som t. ex. triglycerider (fetter), fosfolipider, fettsyror, steroider, samt en del hormoner och vitaminer </a:t>
            </a:r>
          </a:p>
        </p:txBody>
      </p:sp>
      <p:pic>
        <p:nvPicPr>
          <p:cNvPr id="1026" name="Picture 2" descr="Lipider Vektor Illustration Triglycerider Vaxer Och Steroider  Diagram-vektorgrafik och fler bilder på Lipid - iStock">
            <a:extLst>
              <a:ext uri="{FF2B5EF4-FFF2-40B4-BE49-F238E27FC236}">
                <a16:creationId xmlns:a16="http://schemas.microsoft.com/office/drawing/2014/main" id="{F02D75EC-C649-32E4-1072-ACF342B5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0"/>
            <a:ext cx="6829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4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21221-94A1-A406-041E-793242E7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Triglycerider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7A94FB-82D4-D345-2716-B405B549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4049" cy="4351338"/>
          </a:xfrm>
        </p:spPr>
        <p:txBody>
          <a:bodyPr/>
          <a:lstStyle/>
          <a:p>
            <a:r>
              <a:rPr lang="sv-SE" dirty="0"/>
              <a:t>Triglycerider (fetter) används som:</a:t>
            </a:r>
          </a:p>
          <a:p>
            <a:pPr lvl="1"/>
            <a:r>
              <a:rPr lang="sv-SE" dirty="0"/>
              <a:t>Energireserv </a:t>
            </a:r>
          </a:p>
          <a:p>
            <a:pPr lvl="1"/>
            <a:r>
              <a:rPr lang="sv-SE" dirty="0"/>
              <a:t>”stötdämpare”</a:t>
            </a:r>
          </a:p>
          <a:p>
            <a:r>
              <a:rPr lang="sv-SE" dirty="0"/>
              <a:t>Uppbyggd av en glycerol molekyl och tre fettsyror </a:t>
            </a:r>
          </a:p>
        </p:txBody>
      </p:sp>
      <p:pic>
        <p:nvPicPr>
          <p:cNvPr id="2050" name="Picture 2" descr="Fett - Wikiwand">
            <a:extLst>
              <a:ext uri="{FF2B5EF4-FFF2-40B4-BE49-F238E27FC236}">
                <a16:creationId xmlns:a16="http://schemas.microsoft.com/office/drawing/2014/main" id="{2D72BED5-CD34-FB25-C1B2-465D23DB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36" y="-67469"/>
            <a:ext cx="6008077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uide Till MCT-Olja | Bästa MCT-Oljan 2022 | Ourfitness">
            <a:extLst>
              <a:ext uri="{FF2B5EF4-FFF2-40B4-BE49-F238E27FC236}">
                <a16:creationId xmlns:a16="http://schemas.microsoft.com/office/drawing/2014/main" id="{04202D1F-B2CD-212E-A51E-B26ED70F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9" y="4001294"/>
            <a:ext cx="3333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6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4D0340-064F-0DBC-BC33-6EC64AE4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Fosfolipider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EE516-2786-83C6-AB98-3D63D35F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2975" cy="4351338"/>
          </a:xfrm>
        </p:spPr>
        <p:txBody>
          <a:bodyPr/>
          <a:lstStyle/>
          <a:p>
            <a:r>
              <a:rPr lang="sv-SE" dirty="0"/>
              <a:t>Nära besläktade till triglycerider</a:t>
            </a:r>
          </a:p>
          <a:p>
            <a:pPr lvl="1"/>
            <a:r>
              <a:rPr lang="sv-SE" dirty="0"/>
              <a:t>Glycerol </a:t>
            </a:r>
          </a:p>
          <a:p>
            <a:pPr lvl="1"/>
            <a:r>
              <a:rPr lang="sv-SE" dirty="0"/>
              <a:t>Två fettsyror (svansar)</a:t>
            </a:r>
          </a:p>
          <a:p>
            <a:pPr lvl="2"/>
            <a:r>
              <a:rPr lang="sv-SE" dirty="0"/>
              <a:t>Opolära (hydrofoba)	</a:t>
            </a:r>
          </a:p>
          <a:p>
            <a:pPr lvl="1"/>
            <a:r>
              <a:rPr lang="sv-SE" dirty="0"/>
              <a:t>Fosfat (huvud) </a:t>
            </a:r>
          </a:p>
          <a:p>
            <a:pPr lvl="2"/>
            <a:r>
              <a:rPr lang="sv-SE" dirty="0"/>
              <a:t>Polär (hydrofila) </a:t>
            </a:r>
          </a:p>
          <a:p>
            <a:r>
              <a:rPr lang="sv-SE" dirty="0"/>
              <a:t>Bygger upp cellmembraner</a:t>
            </a:r>
          </a:p>
          <a:p>
            <a:pPr lvl="1"/>
            <a:r>
              <a:rPr lang="sv-SE" dirty="0"/>
              <a:t>Har också kolesterol som stabiliserar membranet </a:t>
            </a:r>
          </a:p>
        </p:txBody>
      </p:sp>
      <p:pic>
        <p:nvPicPr>
          <p:cNvPr id="3074" name="Picture 2" descr="Fosfolipid – Wikipedia">
            <a:extLst>
              <a:ext uri="{FF2B5EF4-FFF2-40B4-BE49-F238E27FC236}">
                <a16:creationId xmlns:a16="http://schemas.microsoft.com/office/drawing/2014/main" id="{2FA78974-F596-BBCE-6B17-2699D7A3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323975"/>
            <a:ext cx="6096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9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45EE1F-2758-2E31-9FD8-8AA7728D9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 descr="Ät rätt fett! – The health buildup">
            <a:extLst>
              <a:ext uri="{FF2B5EF4-FFF2-40B4-BE49-F238E27FC236}">
                <a16:creationId xmlns:a16="http://schemas.microsoft.com/office/drawing/2014/main" id="{C6EC8A9D-97A3-4DA3-858C-41472EE5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6" y="0"/>
            <a:ext cx="1225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5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A6E4732-E4E7-6B71-6E74-DE0A2D2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Kolhydrater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85577B-445B-F5BE-663F-2693CF901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12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AA04E5-2E19-7DFE-7AC7-8E5404B4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387F14-99BA-3822-2D32-A1C4389F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 viktigaste energikälla (bryts ner under cellandning) </a:t>
            </a:r>
          </a:p>
          <a:p>
            <a:r>
              <a:rPr lang="sv-SE" dirty="0"/>
              <a:t>Glukos är en enkel sockerart (monosackarid) </a:t>
            </a:r>
          </a:p>
          <a:p>
            <a:r>
              <a:rPr lang="sv-SE" dirty="0"/>
              <a:t>Strösocker är två monosackarider som sitter ihop (disackarid) </a:t>
            </a:r>
          </a:p>
        </p:txBody>
      </p:sp>
      <p:pic>
        <p:nvPicPr>
          <p:cNvPr id="5" name="Bildobjekt 4" descr="En bild som visar text, meny, papper, Tryck&#10;&#10;AI-genererat innehåll kan vara felaktigt.">
            <a:extLst>
              <a:ext uri="{FF2B5EF4-FFF2-40B4-BE49-F238E27FC236}">
                <a16:creationId xmlns:a16="http://schemas.microsoft.com/office/drawing/2014/main" id="{4EA93AAA-315E-2F3F-670B-D6EDA69AD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2037" r="34584" b="8148"/>
          <a:stretch>
            <a:fillRect/>
          </a:stretch>
        </p:blipFill>
        <p:spPr>
          <a:xfrm rot="5400000">
            <a:off x="4490277" y="1072321"/>
            <a:ext cx="3405749" cy="79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6313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4631</TotalTime>
  <Words>521</Words>
  <Application>Microsoft Office PowerPoint</Application>
  <PresentationFormat>Bredbild</PresentationFormat>
  <Paragraphs>98</Paragraphs>
  <Slides>20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Fares Presentationer</vt:lpstr>
      <vt:lpstr>Naturkunskap 2</vt:lpstr>
      <vt:lpstr>Biomolekyler</vt:lpstr>
      <vt:lpstr>Lipider </vt:lpstr>
      <vt:lpstr>Lipider</vt:lpstr>
      <vt:lpstr>Triglycerider </vt:lpstr>
      <vt:lpstr>Fosfolipider </vt:lpstr>
      <vt:lpstr>PowerPoint-presentation</vt:lpstr>
      <vt:lpstr>Kolhydrater </vt:lpstr>
      <vt:lpstr>Kolhydrater </vt:lpstr>
      <vt:lpstr>Polysackarid </vt:lpstr>
      <vt:lpstr>Proteiner</vt:lpstr>
      <vt:lpstr>Proteiner </vt:lpstr>
      <vt:lpstr>Enzymer  </vt:lpstr>
      <vt:lpstr>Aminosyror </vt:lpstr>
      <vt:lpstr>Proteiner </vt:lpstr>
      <vt:lpstr>Nukleinsyror </vt:lpstr>
      <vt:lpstr>Nukleotider </vt:lpstr>
      <vt:lpstr>Nukleinsyror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2025-11-28T07:36:32Z</dcterms:created>
  <dcterms:modified xsi:type="dcterms:W3CDTF">2025-12-01T13:02:07Z</dcterms:modified>
</cp:coreProperties>
</file>